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1" r:id="rId2"/>
    <p:sldId id="263" r:id="rId3"/>
    <p:sldId id="264" r:id="rId4"/>
    <p:sldId id="267" r:id="rId5"/>
    <p:sldId id="265" r:id="rId6"/>
    <p:sldId id="266" r:id="rId7"/>
    <p:sldId id="268" r:id="rId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A75FF-1623-4EE1-870D-04040C02D791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6987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8916987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8122-917E-43E1-A71A-DABC2A46E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BE6B-1F1A-4DD3-A859-99BF5816CDF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B9C1-90C9-4E34-9E8A-7DB7A8C6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PSimport@motionx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\Documents\GPS\etrex20 screen shots\170303\15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1676400" cy="2095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Timing </a:t>
            </a:r>
            <a:r>
              <a:rPr lang="en-US" sz="2400" b="1" dirty="0" smtClean="0"/>
              <a:t>Out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2475" y="4572000"/>
            <a:ext cx="217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Menu button.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5562600"/>
            <a:ext cx="756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you are ready to time out, select “Reset.”  The time, distance, and speed</a:t>
            </a:r>
          </a:p>
          <a:p>
            <a:r>
              <a:rPr lang="en-US" dirty="0"/>
              <a:t>w</a:t>
            </a:r>
            <a:r>
              <a:rPr lang="en-US" dirty="0" smtClean="0"/>
              <a:t>ill reset to zero.  To see the map, press the map button.   </a:t>
            </a:r>
            <a:endParaRPr lang="en-US" dirty="0"/>
          </a:p>
        </p:txBody>
      </p:sp>
      <p:pic>
        <p:nvPicPr>
          <p:cNvPr id="1026" name="Picture 2" descr="E:\Documents\Documents\NATRC\2018\Convention\GPS Clinic\Photos\MotionX\IMG_0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23665"/>
            <a:ext cx="2170889" cy="32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Documents\NATRC\2018\Convention\GPS Clinic\Photos\MotionX\IMG_00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42" y="1219200"/>
            <a:ext cx="2173866" cy="32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cuments\Documents\NATRC\2018\Convention\GPS Clinic\Photos\MotionX\IMG_00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92" y="1223665"/>
            <a:ext cx="2173866" cy="32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73720" y="4570189"/>
            <a:ext cx="217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Record Tracks button.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13892" y="4591050"/>
            <a:ext cx="217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Reset button.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\Documents\NATRC\2018\Convention\GPS Clinic\Photos\MotionX\IMG_00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50" y="2309518"/>
            <a:ext cx="2167128" cy="32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cuments\Documents\NATRC\2018\Convention\GPS Clinic\Photos\MotionX\IMG_00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526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 an E-Mailed GPX Track onto Phone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742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e-mail message and click on “Select Here.”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1631097"/>
            <a:ext cx="217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 file data and click “Import.”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080240" y="2246710"/>
            <a:ext cx="62974" cy="262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371600" y="1650146"/>
            <a:ext cx="125950" cy="22080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E:\Documents\Documents\NATRC\2018\Convention\GPS Clinic\Photos\MotionX\IMG_00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03866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Documents\Documents\NATRC\2018\Convention\GPS Clinic\Photos\MotionX\IMG_00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\Documents\NATRC\2018\Convention\GPS Clinic\Photos\MotionX\IMG_00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Documents\Documents\NATRC\2018\Convention\GPS Clinic\Photos\MotionX\IMG_00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73866" cy="32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296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Loading a Saved Track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16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“Menu.”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590800" y="1599284"/>
            <a:ext cx="125950" cy="31251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126623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“Tracks.”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800600" y="1635562"/>
            <a:ext cx="125950" cy="23268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665250" y="1635562"/>
            <a:ext cx="125950" cy="574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12743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“All Tracks.”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ocuments\Documents\NATRC\2018\Convention\GPS Clinic\Photos\MotionX\IMG_00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Documents\Documents\NATRC\2018\Convention\GPS Clinic\Photos\MotionX\IMG_00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387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Loading a Saved Track (cont.)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4" y="1233190"/>
            <a:ext cx="220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/>
              <a:t>desired track.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066800" y="1643718"/>
            <a:ext cx="125950" cy="1155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1266230"/>
            <a:ext cx="21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Loaded onto phone.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0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\Documents\NATRC\2018\Convention\GPS Clinic\Photos\MotionX\IMG_00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6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ocuments\Documents\NATRC\2018\Convention\GPS Clinic\Photos\MotionX\IMG_00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4694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48000" y="126623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“Share.”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6144" y="1233190"/>
            <a:ext cx="16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“Menu.”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337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Sharing a Recorded Track</a:t>
            </a:r>
            <a:endParaRPr lang="en-US" sz="2400" b="1" dirty="0"/>
          </a:p>
        </p:txBody>
      </p:sp>
      <p:sp>
        <p:nvSpPr>
          <p:cNvPr id="15" name="Down Arrow 14"/>
          <p:cNvSpPr/>
          <p:nvPr/>
        </p:nvSpPr>
        <p:spPr>
          <a:xfrm>
            <a:off x="3276600" y="1649194"/>
            <a:ext cx="125950" cy="9416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0820" y="1280220"/>
            <a:ext cx="236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</a:t>
            </a:r>
            <a:r>
              <a:rPr lang="en-US" dirty="0" smtClean="0"/>
              <a:t>“a Saved Track.”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248400" y="1649552"/>
            <a:ext cx="125950" cy="26176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E:\Documents\Documents\NATRC\2018\Convention\GPS Clinic\Photos\MotionX\IMG_00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948"/>
            <a:ext cx="2173866" cy="32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wn Arrow 19"/>
          <p:cNvSpPr/>
          <p:nvPr/>
        </p:nvSpPr>
        <p:spPr>
          <a:xfrm>
            <a:off x="2590800" y="1649552"/>
            <a:ext cx="125950" cy="30748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Documents\Documents\NATRC\2018\Convention\GPS Clinic\Photos\MotionX\IMG_00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72" y="1940433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ocuments\Documents\NATRC\2018\Convention\GPS Clinic\Photos\MotionX\IMG_00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40433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Documents\Documents\NATRC\2018\Convention\GPS Clinic\Photos\MotionX\IMG_00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930908"/>
            <a:ext cx="2167128" cy="32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own Arrow 21"/>
          <p:cNvSpPr/>
          <p:nvPr/>
        </p:nvSpPr>
        <p:spPr>
          <a:xfrm>
            <a:off x="3352800" y="1844517"/>
            <a:ext cx="125950" cy="9544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" y="123319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out information and press “Share.”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428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Sharing a Recorded Track (cont.)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12144" y="1233190"/>
            <a:ext cx="220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smtClean="0"/>
              <a:t>share methods and press “Share.”.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16072" y="1233190"/>
            <a:ext cx="283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 “Share” completes.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1784439" y="1844517"/>
            <a:ext cx="103200" cy="2789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977375" y="1844517"/>
            <a:ext cx="125950" cy="7442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265250" y="1844517"/>
            <a:ext cx="125950" cy="12034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062036" y="1844517"/>
            <a:ext cx="103200" cy="2789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474" y="5334000"/>
            <a:ext cx="686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WARNING: </a:t>
            </a:r>
            <a:r>
              <a:rPr lang="en-US" dirty="0" smtClean="0"/>
              <a:t>When saving to Facebook, it had it fail for a large GPX file.  Smaller files worked fine.  E-mailing the larger files worked fine.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762000"/>
            <a:ext cx="530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Sharing an Track Not Loaded in </a:t>
            </a:r>
            <a:r>
              <a:rPr lang="en-US" sz="2400" b="1" dirty="0" err="1" smtClean="0"/>
              <a:t>MotionX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1371600"/>
            <a:ext cx="6867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edited or created a GPX track somewhere else, not in </a:t>
            </a:r>
            <a:r>
              <a:rPr lang="en-US" dirty="0" err="1" smtClean="0"/>
              <a:t>MotionX</a:t>
            </a:r>
            <a:r>
              <a:rPr lang="en-US" dirty="0" smtClean="0"/>
              <a:t>, you can still send it to </a:t>
            </a:r>
            <a:r>
              <a:rPr lang="en-US" dirty="0" err="1" smtClean="0"/>
              <a:t>MotionX</a:t>
            </a:r>
            <a:r>
              <a:rPr lang="en-US" dirty="0" smtClean="0"/>
              <a:t> app users, but it is a two step process: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E-mail your GPX file to </a:t>
            </a:r>
            <a:r>
              <a:rPr lang="en-US" dirty="0" smtClean="0">
                <a:hlinkClick r:id="rId2"/>
              </a:rPr>
              <a:t>GPSimport@motionx.com</a:t>
            </a:r>
            <a:r>
              <a:rPr lang="en-US" dirty="0" smtClean="0"/>
              <a:t>.  </a:t>
            </a:r>
            <a:r>
              <a:rPr lang="en-US" dirty="0" err="1" smtClean="0"/>
              <a:t>MotionX</a:t>
            </a:r>
            <a:r>
              <a:rPr lang="en-US" dirty="0" smtClean="0"/>
              <a:t> will store the file on their servers, and auto-reply to you with a link to you GPX file.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you get the reply, forward that message to you </a:t>
            </a:r>
            <a:r>
              <a:rPr lang="en-US" dirty="0" err="1" smtClean="0"/>
              <a:t>MotionX</a:t>
            </a:r>
            <a:r>
              <a:rPr lang="en-US" dirty="0" smtClean="0"/>
              <a:t> users.  When they get the message and click on the link, they will download your </a:t>
            </a:r>
            <a:r>
              <a:rPr lang="en-US" smtClean="0"/>
              <a:t>GPX file (see slide #2 above).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6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289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wwingle</dc:creator>
  <cp:lastModifiedBy>wwingle</cp:lastModifiedBy>
  <cp:revision>135</cp:revision>
  <dcterms:created xsi:type="dcterms:W3CDTF">2015-01-16T08:08:44Z</dcterms:created>
  <dcterms:modified xsi:type="dcterms:W3CDTF">2018-02-05T08:02:15Z</dcterms:modified>
</cp:coreProperties>
</file>