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1" r:id="rId2"/>
    <p:sldId id="263" r:id="rId3"/>
    <p:sldId id="264" r:id="rId4"/>
    <p:sldId id="262" r:id="rId5"/>
    <p:sldId id="265" r:id="rId6"/>
    <p:sldId id="266" r:id="rId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A75FF-1623-4EE1-870D-04040C02D7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6987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8916987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8122-917E-43E1-A71A-DABC2A46E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BE6B-1F1A-4DD3-A859-99BF5816CDF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Documents\Documents\NATRC\2018\Convention\GPS Clinic\Photos\USTopoMapsPro\Screenshot_20180204-152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1752600"/>
            <a:ext cx="2118229" cy="37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Timing </a:t>
            </a:r>
            <a:r>
              <a:rPr lang="en-US" sz="2400" b="1" dirty="0" smtClean="0"/>
              <a:t>Out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338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“red dot”</a:t>
            </a:r>
            <a:r>
              <a:rPr lang="en-US" dirty="0" smtClean="0"/>
              <a:t> button to start.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5562600"/>
            <a:ext cx="756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you are ready to time out, select </a:t>
            </a:r>
            <a:r>
              <a:rPr lang="en-US" dirty="0" smtClean="0"/>
              <a:t>“Reset.”  The time, distance, and speed</a:t>
            </a:r>
          </a:p>
          <a:p>
            <a:r>
              <a:rPr lang="en-US" dirty="0"/>
              <a:t>w</a:t>
            </a:r>
            <a:r>
              <a:rPr lang="en-US" dirty="0" smtClean="0"/>
              <a:t>ill reset to zero.  To see the map, press the map button.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510352" y="1578592"/>
            <a:ext cx="125950" cy="3786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E:\Documents\Documents\NATRC\2018\Convention\GPS Clinic\Photos\USTopoMapsPro\Screenshot_20180204-2340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86400" y="1945390"/>
            <a:ext cx="2840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end of day, press “red dot” button again to stop logging the track.</a:t>
            </a:r>
          </a:p>
          <a:p>
            <a:endParaRPr lang="en-US" dirty="0"/>
          </a:p>
          <a:p>
            <a:r>
              <a:rPr lang="en-US" dirty="0" smtClean="0"/>
              <a:t>If you accidentally  hit the “red dot” button  during the ride, do not hit “Discard” or “Save.”  Tap anywhere outside the Save dialog.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\Documents\NATRC\2018\Convention\GPS Clinic\Photos\USTopoMapsPro\Screenshot_20180204-1557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418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Show Detailed Trip Information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93094" y="1237655"/>
            <a:ext cx="215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</a:t>
            </a:r>
            <a:r>
              <a:rPr lang="en-US" dirty="0" err="1" smtClean="0"/>
              <a:t>Tripmaster</a:t>
            </a:r>
            <a:r>
              <a:rPr lang="en-US" dirty="0" smtClean="0"/>
              <a:t>”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409950" y="1575174"/>
            <a:ext cx="62975" cy="6204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Documents\Documents\NATRC\2018\Convention\GPS Clinic\Photos\USTopoMapsPro\Screenshot_20180204-1547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ocuments\Documents\NATRC\2018\Convention\GPS Clinic\Photos\USTopoMapsPro\Screenshot_20180204-152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1050" y="1246585"/>
            <a:ext cx="215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“Menu.”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914400" y="1605818"/>
            <a:ext cx="62975" cy="3102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Documents\Documents\NATRC\2018\Convention\GPS Clinic\Photos\USTopoMapsPro\Screenshot_20180204-1600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03866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cuments\Documents\NATRC\2018\Convention\GPS Clinic\Photos\USTopoMapsPro\Screenshot_20180204-160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951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ocuments\Documents\NATRC\2018\Convention\GPS Clinic\Photos\USTopoMapsPro\Screenshot_20180204-1557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526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 </a:t>
            </a:r>
            <a:r>
              <a:rPr lang="en-US" sz="2400" b="1" smtClean="0"/>
              <a:t>an E-Mailed </a:t>
            </a:r>
            <a:r>
              <a:rPr lang="en-US" sz="2400" b="1" dirty="0" smtClean="0"/>
              <a:t>GPX Track onto Phone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742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e-mail message and click on name of GPX file (not download arrow).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1828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 file data and click “Import.”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565722" y="2198132"/>
            <a:ext cx="125950" cy="33202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791200" y="2198132"/>
            <a:ext cx="125950" cy="6212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:\Documents\Documents\NATRC\2018\Convention\GPS Clinic\Photos\USTopoMapsPro\Screenshot_20180204-1600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1371600" y="1650147"/>
            <a:ext cx="125950" cy="1540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ocuments\Documents\NATRC\2018\Convention\GPS Clinic\Photos\USTopoMapsPro\Screenshot_20180204-1557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ocuments\Documents\NATRC\2018\Convention\GPS Clinic\Photos\USTopoMapsPro\Screenshot_20180204-1557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296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Loading a Saved Track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16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“Tracks”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143000" y="1570709"/>
            <a:ext cx="125950" cy="1240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E:\Documents\Documents\NATRC\2018\Convention\GPS Clinic\Photos\USTopoMapsPro\Screenshot_20180204-152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46948"/>
            <a:ext cx="2118229" cy="37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0" y="126623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desired track, then press “SHOW ON MAP.”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505200" y="1635562"/>
            <a:ext cx="125950" cy="6504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886200" y="1635562"/>
            <a:ext cx="125950" cy="2694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E:\Documents\Documents\NATRC\2018\Convention\GPS Clinic\Photos\USTopoMapsPro\Screenshot_20180204-1559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9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ocuments\Documents\NATRC\2018\Convention\GPS Clinic\Photos\USTopoMapsPro\Screenshot_20180204-1557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4557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ocuments\Documents\NATRC\2018\Convention\GPS Clinic\Photos\USTopoMapsPro\Screenshot_20180204-1557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324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Saving a Recorded Track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16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“Tracks.”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143000" y="1570709"/>
            <a:ext cx="125950" cy="1240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1266230"/>
            <a:ext cx="212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desired track, then press 3 vertical dots.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505200" y="2134192"/>
            <a:ext cx="125950" cy="6504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969925" y="2133600"/>
            <a:ext cx="125950" cy="2694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:\Documents\Documents\NATRC\2018\Convention\GPS Clinic\Photos\USTopoMapsPro\Screenshot_20180204-1557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1" y="224557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0821" y="1280220"/>
            <a:ext cx="16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“Share.”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553200" y="1649552"/>
            <a:ext cx="125950" cy="17248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Documents\Documents\NATRC\2018\Convention\GPS Clinic\Photos\USTopoMapsPro\Screenshot_20180204-1557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4557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Documents\Documents\NATRC\2018\Convention\GPS Clinic\Photos\USTopoMapsPro\Screenshot_20180204-1557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5578"/>
            <a:ext cx="2121408" cy="3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41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Saving a Recorded Track (cont.)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169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“GPX”, then click “Share.”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014427" y="2156520"/>
            <a:ext cx="125950" cy="15962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1266230"/>
            <a:ext cx="212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“Gmail” and send the track.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276600" y="2156520"/>
            <a:ext cx="125950" cy="21868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417424" y="2156520"/>
            <a:ext cx="125950" cy="2263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400" y="1266229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 When sending a GPX file to others, no special steps are need other than sending the GPX file to an account accessible on the persons smartphone.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234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wwingle</dc:creator>
  <cp:lastModifiedBy>wwingle</cp:lastModifiedBy>
  <cp:revision>138</cp:revision>
  <dcterms:created xsi:type="dcterms:W3CDTF">2015-01-16T08:08:44Z</dcterms:created>
  <dcterms:modified xsi:type="dcterms:W3CDTF">2018-02-07T02:28:14Z</dcterms:modified>
</cp:coreProperties>
</file>