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8"/>
  </p:handoutMasterIdLst>
  <p:sldIdLst>
    <p:sldId id="257" r:id="rId2"/>
    <p:sldId id="260" r:id="rId3"/>
    <p:sldId id="261" r:id="rId4"/>
    <p:sldId id="258" r:id="rId5"/>
    <p:sldId id="259" r:id="rId6"/>
    <p:sldId id="256" r:id="rId7"/>
  </p:sldIdLst>
  <p:sldSz cx="9144000" cy="6858000" type="screen4x3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4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2726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EA75FF-1623-4EE1-870D-04040C02D791}" type="datetimeFigureOut">
              <a:rPr lang="en-US" smtClean="0"/>
              <a:pPr/>
              <a:t>2/4/2018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916987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2726" y="8916987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7C8122-917E-43E1-A71A-DABC2A46EB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0116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5BE6B-1F1A-4DD3-A859-99BF5816CDF6}" type="datetimeFigureOut">
              <a:rPr lang="en-US" smtClean="0"/>
              <a:pPr/>
              <a:t>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BB9C1-90C9-4E34-9E8A-7DB7A8C673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5BE6B-1F1A-4DD3-A859-99BF5816CDF6}" type="datetimeFigureOut">
              <a:rPr lang="en-US" smtClean="0"/>
              <a:pPr/>
              <a:t>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BB9C1-90C9-4E34-9E8A-7DB7A8C673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5BE6B-1F1A-4DD3-A859-99BF5816CDF6}" type="datetimeFigureOut">
              <a:rPr lang="en-US" smtClean="0"/>
              <a:pPr/>
              <a:t>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BB9C1-90C9-4E34-9E8A-7DB7A8C673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5BE6B-1F1A-4DD3-A859-99BF5816CDF6}" type="datetimeFigureOut">
              <a:rPr lang="en-US" smtClean="0"/>
              <a:pPr/>
              <a:t>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BB9C1-90C9-4E34-9E8A-7DB7A8C673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5BE6B-1F1A-4DD3-A859-99BF5816CDF6}" type="datetimeFigureOut">
              <a:rPr lang="en-US" smtClean="0"/>
              <a:pPr/>
              <a:t>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BB9C1-90C9-4E34-9E8A-7DB7A8C673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5BE6B-1F1A-4DD3-A859-99BF5816CDF6}" type="datetimeFigureOut">
              <a:rPr lang="en-US" smtClean="0"/>
              <a:pPr/>
              <a:t>2/4/2018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BB9C1-90C9-4E34-9E8A-7DB7A8C673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5BE6B-1F1A-4DD3-A859-99BF5816CDF6}" type="datetimeFigureOut">
              <a:rPr lang="en-US" smtClean="0"/>
              <a:pPr/>
              <a:t>2/4/2018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BB9C1-90C9-4E34-9E8A-7DB7A8C673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5BE6B-1F1A-4DD3-A859-99BF5816CDF6}" type="datetimeFigureOut">
              <a:rPr lang="en-US" smtClean="0"/>
              <a:pPr/>
              <a:t>2/4/2018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BB9C1-90C9-4E34-9E8A-7DB7A8C673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5BE6B-1F1A-4DD3-A859-99BF5816CDF6}" type="datetimeFigureOut">
              <a:rPr lang="en-US" smtClean="0"/>
              <a:pPr/>
              <a:t>2/4/2018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BB9C1-90C9-4E34-9E8A-7DB7A8C673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5BE6B-1F1A-4DD3-A859-99BF5816CDF6}" type="datetimeFigureOut">
              <a:rPr lang="en-US" smtClean="0"/>
              <a:pPr/>
              <a:t>2/4/2018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BB9C1-90C9-4E34-9E8A-7DB7A8C673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5BE6B-1F1A-4DD3-A859-99BF5816CDF6}" type="datetimeFigureOut">
              <a:rPr lang="en-US" smtClean="0"/>
              <a:pPr/>
              <a:t>2/4/2018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BB9C1-90C9-4E34-9E8A-7DB7A8C673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B5BE6B-1F1A-4DD3-A859-99BF5816CDF6}" type="datetimeFigureOut">
              <a:rPr lang="en-US" smtClean="0"/>
              <a:pPr/>
              <a:t>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ABB9C1-90C9-4E34-9E8A-7DB7A8C6738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4.png"/><Relationship Id="rId7" Type="http://schemas.openxmlformats.org/officeDocument/2006/relationships/image" Target="../media/image16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5" Type="http://schemas.openxmlformats.org/officeDocument/2006/relationships/image" Target="../media/image4.png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62000" y="762000"/>
            <a:ext cx="2631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Setup screen pages</a:t>
            </a:r>
            <a:endParaRPr lang="en-US" sz="2400" b="1" dirty="0"/>
          </a:p>
        </p:txBody>
      </p:sp>
      <p:pic>
        <p:nvPicPr>
          <p:cNvPr id="2050" name="Picture 2" descr="E:\Documents\Documents\GPS\etrex20 screen shots\109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1219200"/>
            <a:ext cx="1676400" cy="2095500"/>
          </a:xfrm>
          <a:prstGeom prst="rect">
            <a:avLst/>
          </a:prstGeom>
          <a:noFill/>
        </p:spPr>
      </p:pic>
      <p:pic>
        <p:nvPicPr>
          <p:cNvPr id="2051" name="Picture 3" descr="E:\Documents\Documents\GPS\etrex20 screen shots\40.bm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1219200"/>
            <a:ext cx="1676400" cy="2095500"/>
          </a:xfrm>
          <a:prstGeom prst="rect">
            <a:avLst/>
          </a:prstGeom>
          <a:noFill/>
        </p:spPr>
      </p:pic>
      <p:pic>
        <p:nvPicPr>
          <p:cNvPr id="2052" name="Picture 4" descr="E:\Documents\Documents\GPS\etrex20 screen shots\112.bmp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67200" y="1219200"/>
            <a:ext cx="1676400" cy="2095500"/>
          </a:xfrm>
          <a:prstGeom prst="rect">
            <a:avLst/>
          </a:prstGeom>
          <a:noFill/>
        </p:spPr>
      </p:pic>
      <p:pic>
        <p:nvPicPr>
          <p:cNvPr id="2053" name="Picture 5" descr="E:\Documents\Documents\GPS\etrex20 screen shots\153.bmp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14600" y="3352800"/>
            <a:ext cx="1676400" cy="2095500"/>
          </a:xfrm>
          <a:prstGeom prst="rect">
            <a:avLst/>
          </a:prstGeom>
          <a:noFill/>
        </p:spPr>
      </p:pic>
      <p:pic>
        <p:nvPicPr>
          <p:cNvPr id="2054" name="Picture 6" descr="E:\Documents\Documents\GPS\etrex20 screen shots\190.bmp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267200" y="3352800"/>
            <a:ext cx="1676400" cy="2095500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6096000" y="1219200"/>
            <a:ext cx="1676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Press “Add Page”</a:t>
            </a:r>
          </a:p>
          <a:p>
            <a:endParaRPr lang="en-US" dirty="0"/>
          </a:p>
          <a:p>
            <a:r>
              <a:rPr lang="en-US" dirty="0" smtClean="0"/>
              <a:t>The Garmin will show you a list of screens.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85800" y="3429000"/>
            <a:ext cx="16764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 like the following.</a:t>
            </a:r>
          </a:p>
          <a:p>
            <a:endParaRPr lang="en-US" dirty="0"/>
          </a:p>
          <a:p>
            <a:r>
              <a:rPr lang="en-US" dirty="0" smtClean="0"/>
              <a:t>Map and Trip Computer are the most important.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096000" y="3352800"/>
            <a:ext cx="16764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Pressing the “back” button (top right), you can quickly cycle between these different pages.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 descr="E:\Documents\Documents\GPS\etrex20 screen shots\170303\81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1828800"/>
            <a:ext cx="1676400" cy="2095500"/>
          </a:xfrm>
          <a:prstGeom prst="rect">
            <a:avLst/>
          </a:prstGeom>
          <a:noFill/>
        </p:spPr>
      </p:pic>
      <p:pic>
        <p:nvPicPr>
          <p:cNvPr id="1029" name="Picture 5" descr="E:\Documents\Documents\GPS\etrex20 screen shots\170303\tripComputer.bm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4600" y="4419600"/>
            <a:ext cx="1676400" cy="2095500"/>
          </a:xfrm>
          <a:prstGeom prst="rect">
            <a:avLst/>
          </a:prstGeom>
          <a:noFill/>
        </p:spPr>
      </p:pic>
      <p:pic>
        <p:nvPicPr>
          <p:cNvPr id="1028" name="Picture 4" descr="E:\Documents\Documents\GPS\etrex20 screen shots\170303\73.bmp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2000" y="4419600"/>
            <a:ext cx="1676400" cy="2095500"/>
          </a:xfrm>
          <a:prstGeom prst="rect">
            <a:avLst/>
          </a:prstGeom>
          <a:noFill/>
        </p:spPr>
      </p:pic>
      <p:pic>
        <p:nvPicPr>
          <p:cNvPr id="1027" name="Picture 3" descr="E:\Documents\Documents\GPS\etrex20 screen shots\170303\satellite.bmp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19800" y="1828800"/>
            <a:ext cx="1676400" cy="2095500"/>
          </a:xfrm>
          <a:prstGeom prst="rect">
            <a:avLst/>
          </a:prstGeom>
          <a:noFill/>
        </p:spPr>
      </p:pic>
      <p:pic>
        <p:nvPicPr>
          <p:cNvPr id="1026" name="Picture 2" descr="E:\Documents\Documents\GPS\etrex20 screen shots\170303\map.bmp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267200" y="1828800"/>
            <a:ext cx="1676400" cy="20955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685800" y="381000"/>
            <a:ext cx="763959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Cycle through GPS screens</a:t>
            </a:r>
          </a:p>
          <a:p>
            <a:r>
              <a:rPr lang="en-US" dirty="0" smtClean="0"/>
              <a:t>Once the pages are setup, pressing the “back” button” (top right) will cycle you </a:t>
            </a:r>
          </a:p>
          <a:p>
            <a:r>
              <a:rPr lang="en-US" dirty="0" smtClean="0"/>
              <a:t>though the different pages</a:t>
            </a:r>
            <a:endParaRPr lang="en-US" dirty="0"/>
          </a:p>
        </p:txBody>
      </p:sp>
      <p:pic>
        <p:nvPicPr>
          <p:cNvPr id="1030" name="Picture 6" descr="E:\Documents\Documents\GPS\etrex20 screen shots\170303\150.bmp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62000" y="1828800"/>
            <a:ext cx="1676400" cy="2095500"/>
          </a:xfrm>
          <a:prstGeom prst="rect">
            <a:avLst/>
          </a:prstGeom>
          <a:noFill/>
        </p:spPr>
      </p:pic>
      <p:pic>
        <p:nvPicPr>
          <p:cNvPr id="1032" name="Picture 8" descr="E:\Documents\Documents\GPS\etrex20 screen shots\170303\waypointMgr.bmp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267200" y="4419600"/>
            <a:ext cx="1676400" cy="2095500"/>
          </a:xfrm>
          <a:prstGeom prst="rect">
            <a:avLst/>
          </a:prstGeom>
          <a:noFill/>
        </p:spPr>
      </p:pic>
      <p:sp>
        <p:nvSpPr>
          <p:cNvPr id="22" name="TextBox 21"/>
          <p:cNvSpPr txBox="1"/>
          <p:nvPr/>
        </p:nvSpPr>
        <p:spPr>
          <a:xfrm>
            <a:off x="6019800" y="1447800"/>
            <a:ext cx="9373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Satellite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2514600" y="1447800"/>
            <a:ext cx="10262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Compass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267200" y="1447800"/>
            <a:ext cx="614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Map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762000" y="1447800"/>
            <a:ext cx="12763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Main Menu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762000" y="4038600"/>
            <a:ext cx="15663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Track Manager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2514600" y="4038600"/>
            <a:ext cx="15336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Trip Computer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4267200" y="4038600"/>
            <a:ext cx="15592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Waypoint Mgr.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E:\Documents\Documents\GPS\etrex20 screen shots\170303\117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9800" y="1219200"/>
            <a:ext cx="1676400" cy="2095500"/>
          </a:xfrm>
          <a:prstGeom prst="rect">
            <a:avLst/>
          </a:prstGeom>
          <a:noFill/>
        </p:spPr>
      </p:pic>
      <p:pic>
        <p:nvPicPr>
          <p:cNvPr id="3" name="Picture 3" descr="E:\Documents\Documents\GPS\etrex20 screen shots\170303\110.bm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67200" y="1219200"/>
            <a:ext cx="1676400" cy="2095500"/>
          </a:xfrm>
          <a:prstGeom prst="rect">
            <a:avLst/>
          </a:prstGeom>
          <a:noFill/>
        </p:spPr>
      </p:pic>
      <p:pic>
        <p:nvPicPr>
          <p:cNvPr id="2" name="Picture 2" descr="E:\Documents\Documents\GPS\etrex20 screen shots\170303\150.bmp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2000" y="1219200"/>
            <a:ext cx="1676400" cy="20955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762000" y="762000"/>
            <a:ext cx="15985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Timing Out</a:t>
            </a:r>
            <a:endParaRPr lang="en-US" sz="2400" b="1" dirty="0"/>
          </a:p>
        </p:txBody>
      </p:sp>
      <p:pic>
        <p:nvPicPr>
          <p:cNvPr id="2053" name="Picture 5" descr="E:\Documents\Documents\GPS\etrex20 screen shots\153.bmp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14600" y="3352800"/>
            <a:ext cx="1676400" cy="2095500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514600" y="1219200"/>
            <a:ext cx="16764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Press “Menu” button.  Bottom left button.</a:t>
            </a:r>
          </a:p>
          <a:p>
            <a:endParaRPr lang="en-US" dirty="0"/>
          </a:p>
          <a:p>
            <a:r>
              <a:rPr lang="en-US" dirty="0" smtClean="0"/>
              <a:t>The Garmin will show you a list of screens.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85800" y="3429000"/>
            <a:ext cx="1676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Press straight in on “toggle” button on GPS face to select Reset options.</a:t>
            </a:r>
            <a:endParaRPr lang="en-US" dirty="0"/>
          </a:p>
        </p:txBody>
      </p:sp>
      <p:pic>
        <p:nvPicPr>
          <p:cNvPr id="6" name="Picture 5" descr="E:\Documents\Documents\GPS\etrex20 screen shots\170303\127.bmp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514600" y="3352800"/>
            <a:ext cx="1676400" cy="2095500"/>
          </a:xfrm>
          <a:prstGeom prst="rect">
            <a:avLst/>
          </a:prstGeom>
          <a:noFill/>
        </p:spPr>
      </p:pic>
      <p:pic>
        <p:nvPicPr>
          <p:cNvPr id="7" name="Picture 6" descr="E:\Documents\Documents\GPS\etrex20 screen shots\170303\131.bmp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514600" y="3352800"/>
            <a:ext cx="1676400" cy="2095500"/>
          </a:xfrm>
          <a:prstGeom prst="rect">
            <a:avLst/>
          </a:prstGeom>
          <a:noFill/>
        </p:spPr>
      </p:pic>
      <p:pic>
        <p:nvPicPr>
          <p:cNvPr id="2055" name="Picture 7" descr="E:\Documents\Documents\GPS\etrex20 screen shots\170303\136.bmp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019800" y="3352800"/>
            <a:ext cx="1676400" cy="2095500"/>
          </a:xfrm>
          <a:prstGeom prst="rect">
            <a:avLst/>
          </a:prstGeom>
          <a:noFill/>
        </p:spPr>
      </p:pic>
      <p:sp>
        <p:nvSpPr>
          <p:cNvPr id="19" name="TextBox 18"/>
          <p:cNvSpPr txBox="1"/>
          <p:nvPr/>
        </p:nvSpPr>
        <p:spPr>
          <a:xfrm>
            <a:off x="4267200" y="3429000"/>
            <a:ext cx="16764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If you save breadcrumb data, ONLY “Reset Trip Data.”</a:t>
            </a:r>
          </a:p>
          <a:p>
            <a:endParaRPr lang="en-US" dirty="0" smtClean="0"/>
          </a:p>
          <a:p>
            <a:r>
              <a:rPr lang="en-US" dirty="0" smtClean="0"/>
              <a:t>Select …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762000" y="5562600"/>
            <a:ext cx="75877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When you are ready to time out, select “Yes.”  Press the Back button (top right)</a:t>
            </a:r>
          </a:p>
          <a:p>
            <a:r>
              <a:rPr lang="en-US" dirty="0" smtClean="0"/>
              <a:t>once and you will see a screen with all the trip computer information reset.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62000" y="762000"/>
            <a:ext cx="727737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Setup trip computer screen</a:t>
            </a:r>
          </a:p>
          <a:p>
            <a:endParaRPr lang="en-US" dirty="0"/>
          </a:p>
          <a:p>
            <a:r>
              <a:rPr lang="en-US" dirty="0" smtClean="0"/>
              <a:t>Press the “back” button” (top right) until you get to the trip computer page:</a:t>
            </a:r>
            <a:endParaRPr lang="en-US" dirty="0"/>
          </a:p>
        </p:txBody>
      </p:sp>
      <p:pic>
        <p:nvPicPr>
          <p:cNvPr id="2051" name="Picture 3" descr="E:\Documents\Documents\GPS\etrex20 screen shots\40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1828800"/>
            <a:ext cx="1676400" cy="2095500"/>
          </a:xfrm>
          <a:prstGeom prst="rect">
            <a:avLst/>
          </a:prstGeom>
          <a:noFill/>
        </p:spPr>
      </p:pic>
      <p:pic>
        <p:nvPicPr>
          <p:cNvPr id="3074" name="Picture 2" descr="E:\Documents\Documents\GPS\etrex20 screen shots\210.bm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4600" y="1828800"/>
            <a:ext cx="1676400" cy="2095500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4343400" y="2362200"/>
            <a:ext cx="1676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Press “Menu” button (middle of left side – bottom button)</a:t>
            </a:r>
            <a:endParaRPr lang="en-US" dirty="0"/>
          </a:p>
        </p:txBody>
      </p:sp>
      <p:pic>
        <p:nvPicPr>
          <p:cNvPr id="3076" name="Picture 4" descr="E:\Documents\Documents\GPS\etrex20 screen shots\238.bmp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19800" y="1828800"/>
            <a:ext cx="1676400" cy="2095500"/>
          </a:xfrm>
          <a:prstGeom prst="rect">
            <a:avLst/>
          </a:prstGeom>
          <a:noFill/>
        </p:spPr>
      </p:pic>
      <p:pic>
        <p:nvPicPr>
          <p:cNvPr id="3077" name="Picture 5" descr="E:\Documents\Documents\GPS\etrex20 screen shots\257.bmp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19800" y="4038600"/>
            <a:ext cx="1676400" cy="2095500"/>
          </a:xfrm>
          <a:prstGeom prst="rect">
            <a:avLst/>
          </a:prstGeom>
          <a:noFill/>
        </p:spPr>
      </p:pic>
      <p:pic>
        <p:nvPicPr>
          <p:cNvPr id="3078" name="Picture 6" descr="E:\Documents\Documents\GPS\etrex20 screen shots\256.bmp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62000" y="4038600"/>
            <a:ext cx="1676400" cy="2095500"/>
          </a:xfrm>
          <a:prstGeom prst="rect">
            <a:avLst/>
          </a:prstGeom>
          <a:noFill/>
        </p:spPr>
      </p:pic>
      <p:pic>
        <p:nvPicPr>
          <p:cNvPr id="3079" name="Picture 7" descr="E:\Documents\Documents\GPS\etrex20 screen shots\259.bmp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267200" y="4038600"/>
            <a:ext cx="1676400" cy="2095500"/>
          </a:xfrm>
          <a:prstGeom prst="rect">
            <a:avLst/>
          </a:prstGeom>
          <a:noFill/>
        </p:spPr>
      </p:pic>
      <p:sp>
        <p:nvSpPr>
          <p:cNvPr id="20" name="TextBox 19"/>
          <p:cNvSpPr txBox="1"/>
          <p:nvPr/>
        </p:nvSpPr>
        <p:spPr>
          <a:xfrm>
            <a:off x="2514600" y="4495800"/>
            <a:ext cx="1676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 like big number on my screen.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57200" y="762000"/>
            <a:ext cx="45633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Setup trip computer screen (cont.)</a:t>
            </a:r>
          </a:p>
        </p:txBody>
      </p:sp>
      <p:pic>
        <p:nvPicPr>
          <p:cNvPr id="4099" name="Picture 3" descr="E:\Documents\Documents\GPS\etrex20 screen shots\314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00" y="1219200"/>
            <a:ext cx="1676400" cy="2095500"/>
          </a:xfrm>
          <a:prstGeom prst="rect">
            <a:avLst/>
          </a:prstGeom>
          <a:noFill/>
        </p:spPr>
      </p:pic>
      <p:pic>
        <p:nvPicPr>
          <p:cNvPr id="4100" name="Picture 4" descr="E:\Documents\Documents\GPS\etrex20 screen shots\376.bm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62400" y="1219200"/>
            <a:ext cx="1676400" cy="2095500"/>
          </a:xfrm>
          <a:prstGeom prst="rect">
            <a:avLst/>
          </a:prstGeom>
          <a:noFill/>
        </p:spPr>
      </p:pic>
      <p:pic>
        <p:nvPicPr>
          <p:cNvPr id="9" name="Picture 9" descr="E:\Documents\Documents\GPS\etrex20 screen shots\276.bmp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09800" y="1219200"/>
            <a:ext cx="1676400" cy="2095500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381000" y="1371600"/>
            <a:ext cx="1676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Change bottom display field from “Moving Time” to “Total Time.”</a:t>
            </a:r>
            <a:endParaRPr lang="en-US" dirty="0"/>
          </a:p>
        </p:txBody>
      </p:sp>
      <p:pic>
        <p:nvPicPr>
          <p:cNvPr id="11" name="Picture 4" descr="E:\Documents\Documents\GPS\etrex20 screen shots\376.bm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3505200"/>
            <a:ext cx="1676400" cy="2095500"/>
          </a:xfrm>
          <a:prstGeom prst="rect">
            <a:avLst/>
          </a:prstGeom>
          <a:noFill/>
        </p:spPr>
      </p:pic>
      <p:sp>
        <p:nvSpPr>
          <p:cNvPr id="12" name="Rectangle 11"/>
          <p:cNvSpPr/>
          <p:nvPr/>
        </p:nvSpPr>
        <p:spPr>
          <a:xfrm>
            <a:off x="3962400" y="2667000"/>
            <a:ext cx="1676400" cy="609600"/>
          </a:xfrm>
          <a:prstGeom prst="rect">
            <a:avLst/>
          </a:prstGeom>
          <a:solidFill>
            <a:schemeClr val="accent6">
              <a:lumMod val="75000"/>
              <a:alpha val="2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Documents\Documents\GPS\etrex20 screen shots\40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1219200"/>
            <a:ext cx="1676400" cy="20955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838200" y="762000"/>
            <a:ext cx="44392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Setup breadcrumb tracking detail</a:t>
            </a:r>
            <a:endParaRPr lang="en-US" sz="2400" b="1" dirty="0"/>
          </a:p>
        </p:txBody>
      </p:sp>
      <p:pic>
        <p:nvPicPr>
          <p:cNvPr id="1027" name="Picture 3" descr="E:\Documents\Documents\GPS\etrex20 screen shots\78.bm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81288" y="1219200"/>
            <a:ext cx="1676400" cy="2095500"/>
          </a:xfrm>
          <a:prstGeom prst="rect">
            <a:avLst/>
          </a:prstGeom>
          <a:noFill/>
        </p:spPr>
      </p:pic>
      <p:pic>
        <p:nvPicPr>
          <p:cNvPr id="1028" name="Picture 4" descr="E:\Documents\Documents\GPS\etrex20 screen shots\96.bmp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19800" y="1219200"/>
            <a:ext cx="1676400" cy="2095500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4419600" y="1676400"/>
            <a:ext cx="1676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Change “Recording Interval” to “Most Often”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1244</TotalTime>
  <Words>259</Words>
  <Application>Microsoft Office PowerPoint</Application>
  <PresentationFormat>On-screen Show (4:3)</PresentationFormat>
  <Paragraphs>37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wwingle</dc:creator>
  <cp:lastModifiedBy>wwingle</cp:lastModifiedBy>
  <cp:revision>128</cp:revision>
  <dcterms:created xsi:type="dcterms:W3CDTF">2015-01-16T08:08:44Z</dcterms:created>
  <dcterms:modified xsi:type="dcterms:W3CDTF">2018-02-05T06:23:23Z</dcterms:modified>
</cp:coreProperties>
</file>